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12" r:id="rId3"/>
    <p:sldId id="385" r:id="rId4"/>
    <p:sldId id="411" r:id="rId5"/>
    <p:sldId id="405" r:id="rId6"/>
    <p:sldId id="38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109" d="100"/>
          <a:sy n="109" d="100"/>
        </p:scale>
        <p:origin x="1614" y="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224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FontTx/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Tuesday, September 12, 2023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5410200"/>
            <a:ext cx="8001000" cy="476250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Debbie McKeever, Oncor       Tomas Fernandez, NRG       Melinda Earnest, AEP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2023 Retail Training Classes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11655D-E6A1-85EC-EECF-5648E833F443}"/>
              </a:ext>
            </a:extLst>
          </p:cNvPr>
          <p:cNvSpPr txBox="1"/>
          <p:nvPr/>
        </p:nvSpPr>
        <p:spPr>
          <a:xfrm>
            <a:off x="304800" y="1060561"/>
            <a:ext cx="82296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FontTx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Retail 101 – November 1, 2023</a:t>
            </a:r>
          </a:p>
          <a:p>
            <a:pPr marL="0" indent="0" algn="l">
              <a:buFontTx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Day Class-WebEx only</a:t>
            </a:r>
          </a:p>
          <a:p>
            <a:pPr marL="0" indent="0" algn="l">
              <a:buFontTx/>
              <a:buNone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FontTx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TX SET – October 5, 2023</a:t>
            </a:r>
          </a:p>
          <a:p>
            <a:pPr marL="0" indent="0" algn="l">
              <a:buFontTx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Day Class-In Person only </a:t>
            </a:r>
          </a:p>
          <a:p>
            <a:pPr marL="0" indent="0" algn="l">
              <a:buFontTx/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CenterPoint Energy Tower</a:t>
            </a:r>
          </a:p>
        </p:txBody>
      </p:sp>
    </p:spTree>
    <p:extLst>
      <p:ext uri="{BB962C8B-B14F-4D97-AF65-F5344CB8AC3E}">
        <p14:creationId xmlns:p14="http://schemas.microsoft.com/office/powerpoint/2010/main" val="308151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" y="742950"/>
            <a:ext cx="91440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Registration is required for ERCOT Instructor Led and ERCOT Web Based Training (WBT) sessions.</a:t>
            </a:r>
          </a:p>
          <a:p>
            <a:pPr marL="0" indent="0"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To complete registration, please follow the process below.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Access the ERCOT Training Website through the following link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‘Course Catalog’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your selected course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‘Schedule/Registration’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‘Sign Up’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Log in (or create a log in) to register for the course.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Look for an email from ERCOT confirming registration for Instructor Led courses.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stats as of 8/3/2023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804792"/>
              </p:ext>
            </p:extLst>
          </p:nvPr>
        </p:nvGraphicFramePr>
        <p:xfrm>
          <a:off x="1371599" y="734783"/>
          <a:ext cx="7010402" cy="4751613"/>
        </p:xfrm>
        <a:graphic>
          <a:graphicData uri="http://schemas.openxmlformats.org/drawingml/2006/table">
            <a:tbl>
              <a:tblPr firstRow="1" firstCol="1" bandRow="1"/>
              <a:tblGrid>
                <a:gridCol w="2907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LMS WEB BASED TRAINING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 Progress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Complete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597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1189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1786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355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1485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783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2268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Year to Date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Year to Date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28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52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17673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All Time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53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123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427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37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685800"/>
            <a:ext cx="86868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MarkeTrak Online Training Modules  -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Note! Modules have been modified to include new screens and verbiage needed to support the ERCOT MarkeTrak Refresh that was completed June 4, 5   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Mass Transition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TX SET  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717BA4-6384-7547-C14D-DEDA1BA5AE3B}"/>
              </a:ext>
            </a:extLst>
          </p:cNvPr>
          <p:cNvSpPr txBox="1"/>
          <p:nvPr/>
        </p:nvSpPr>
        <p:spPr>
          <a:xfrm>
            <a:off x="5638800" y="2874359"/>
            <a:ext cx="2819400" cy="14773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MarkeTrak modules have been updated reflecting the tech refresh changes (new screenshots)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42900" y="1524000"/>
            <a:ext cx="8458200" cy="37338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THANK YOU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1600" b="1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362953" y="4038600"/>
            <a:ext cx="8686800" cy="1447800"/>
          </a:xfrm>
        </p:spPr>
        <p:txBody>
          <a:bodyPr>
            <a:noAutofit/>
          </a:bodyPr>
          <a:lstStyle/>
          <a:p>
            <a:pPr eaLnBrk="1" hangingPunct="1"/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Our next RMTTF Meeting will be held  In-Person and via WebEx at 9:30 on Friday, October 6, 2023 in Houston at CenterPoint Energy Tower.</a:t>
            </a:r>
            <a:br>
              <a:rPr lang="en-US" sz="2400" b="1" baseline="30000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If at any time you have suggestions for training, please feel free to contact one of the RMTTF co-Chairs noted below.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	Tomas Fernandez, NRG      </a:t>
            </a:r>
            <a:r>
              <a:rPr lang="en-US" sz="2400" b="1" dirty="0">
                <a:latin typeface="Calibri" panose="020F0502020204030204" pitchFamily="34" charset="0"/>
                <a:hlinkClick r:id="rId3"/>
              </a:rPr>
              <a:t>tomas.fernandez@nrg.com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	Melinda Earnest, AEP         </a:t>
            </a:r>
            <a:r>
              <a:rPr lang="en-US" sz="2400" b="1" dirty="0">
                <a:latin typeface="Calibri" panose="020F0502020204030204" pitchFamily="34" charset="0"/>
                <a:hlinkClick r:id="rId4"/>
              </a:rPr>
              <a:t>mdearnest@aep.com</a:t>
            </a:r>
            <a:r>
              <a:rPr lang="en-US" sz="2400" b="1" dirty="0">
                <a:latin typeface="Calibri" panose="020F0502020204030204" pitchFamily="34" charset="0"/>
              </a:rPr>
              <a:t>	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	Debbie McKeever, Oncor   </a:t>
            </a:r>
            <a:r>
              <a:rPr lang="en-US" sz="2400" b="1" dirty="0">
                <a:latin typeface="Calibri" panose="020F0502020204030204" pitchFamily="34" charset="0"/>
                <a:hlinkClick r:id="rId5"/>
              </a:rPr>
              <a:t>deborah.mckeever@Oncor.com</a:t>
            </a: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</a:t>
            </a:r>
            <a:br>
              <a:rPr lang="en-US" sz="2400" b="1" dirty="0">
                <a:latin typeface="Calibri" panose="020F0502020204030204" pitchFamily="34" charset="0"/>
              </a:rPr>
            </a:br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19492</TotalTime>
  <Words>489</Words>
  <Application>Microsoft Office PowerPoint</Application>
  <PresentationFormat>On-screen Show (4:3)</PresentationFormat>
  <Paragraphs>99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Times New Roman</vt:lpstr>
      <vt:lpstr>Wingdings</vt:lpstr>
      <vt:lpstr>Custom Design</vt:lpstr>
      <vt:lpstr>ERCOT  Retail Market Training  Task Force</vt:lpstr>
      <vt:lpstr>Remaining 2023 Retail Training Classes</vt:lpstr>
      <vt:lpstr>Retail Market Training - Registration</vt:lpstr>
      <vt:lpstr>Retail Training stats as of 8/3/2023 </vt:lpstr>
      <vt:lpstr> On-line ERCOT Retail Training Modules Available </vt:lpstr>
      <vt:lpstr>  Our next RMTTF Meeting will be held  In-Person and via WebEx at 9:30 on Friday, October 6, 2023 in Houston at CenterPoint Energy Tower.  If at any time you have suggestions for training, please feel free to contact one of the RMTTF co-Chairs noted below.              Tomas Fernandez, NRG      tomas.fernandez@nrg.com           Melinda Earnest, AEP         mdearnest@aep.com             Debbie McKeever, Oncor   deborah.mckeever@Oncor.com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574</cp:revision>
  <cp:lastPrinted>2016-02-12T19:29:41Z</cp:lastPrinted>
  <dcterms:created xsi:type="dcterms:W3CDTF">2005-04-21T14:28:35Z</dcterms:created>
  <dcterms:modified xsi:type="dcterms:W3CDTF">2023-09-11T22:02:34Z</dcterms:modified>
</cp:coreProperties>
</file>